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0" r:id="rId122"/>
    <p:sldId id="436" r:id="rId123"/>
    <p:sldId id="437" r:id="rId124"/>
    <p:sldId id="438" r:id="rId125"/>
    <p:sldId id="431" r:id="rId126"/>
    <p:sldId id="434" r:id="rId127"/>
    <p:sldId id="435" r:id="rId128"/>
    <p:sldId id="432" r:id="rId129"/>
    <p:sldId id="433" r:id="rId130"/>
    <p:sldId id="279"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1" d="100"/>
          <a:sy n="91" d="100"/>
        </p:scale>
        <p:origin x="208"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6/8/20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6/8/20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1069047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Travel Channel Insights</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Time is in seconds, start from 12:00 AM Jan 1</a:t>
            </a:r>
            <a:r>
              <a:rPr lang="en-US" baseline="30000" dirty="0"/>
              <a:t>st</a:t>
            </a:r>
            <a:r>
              <a:rPr lang="en-US" dirty="0"/>
              <a:t>, 2025 (when time = 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2517111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Travel Channel Insights</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32500835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8C83-9298-EB45-8DF7-06432B4C7C89}"/>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513D2CE6-4C51-6947-8774-EA2B32D201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2363" y="1459865"/>
            <a:ext cx="8391351" cy="4875862"/>
          </a:xfrm>
        </p:spPr>
      </p:pic>
    </p:spTree>
    <p:extLst>
      <p:ext uri="{BB962C8B-B14F-4D97-AF65-F5344CB8AC3E}">
        <p14:creationId xmlns:p14="http://schemas.microsoft.com/office/powerpoint/2010/main" val="4118906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3320</TotalTime>
  <Words>4181</Words>
  <Application>Microsoft Macintosh PowerPoint</Application>
  <PresentationFormat>Widescreen</PresentationFormat>
  <Paragraphs>1006</Paragraphs>
  <Slides>130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130</vt:i4>
      </vt:variant>
    </vt:vector>
  </HeadingPairs>
  <TitlesOfParts>
    <vt:vector size="136"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Travel Channel Insights</vt:lpstr>
      <vt:lpstr>Travel Channel Insights</vt:lpstr>
      <vt:lpstr>New approach for Question 2(building the networks)</vt:lpstr>
      <vt:lpstr>Network creation based on the seeds</vt:lpstr>
      <vt:lpstr>Step I: Locating the node in the Big Graph</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Cecilia Wang</cp:lastModifiedBy>
  <cp:revision>269</cp:revision>
  <dcterms:created xsi:type="dcterms:W3CDTF">2020-04-21T09:35:12Z</dcterms:created>
  <dcterms:modified xsi:type="dcterms:W3CDTF">2020-06-08T15:48:06Z</dcterms:modified>
</cp:coreProperties>
</file>